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60" r:id="rId3"/>
    <p:sldId id="257" r:id="rId4"/>
    <p:sldId id="258" r:id="rId5"/>
    <p:sldId id="259" r:id="rId6"/>
    <p:sldId id="262" r:id="rId7"/>
    <p:sldId id="266" r:id="rId8"/>
    <p:sldId id="261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28BDB-67E9-4F75-8E30-CC5D22393C17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ACB92-C33C-4EEF-A704-83F589E36D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ACB92-C33C-4EEF-A704-83F589E36D2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0B7B5C-90EC-437D-A092-11A3724FB69E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F88AF4-38B0-4D4E-8237-092CF2F8FA8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Microphones for Classroom Recording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Christine Dine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733800"/>
            <a:ext cx="140874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teacher can…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Post podcasts on the class website updating parents and families on class activities or clarifying homework assignments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05200"/>
            <a:ext cx="2286000" cy="251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 can…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Leave messages/instructions for substitute teachers</a:t>
            </a:r>
          </a:p>
          <a:p>
            <a:r>
              <a:rPr lang="en-US" dirty="0" smtClean="0"/>
              <a:t>Leave recorded instructions or activities for students in the teacher’s absence</a:t>
            </a:r>
          </a:p>
          <a:p>
            <a:r>
              <a:rPr lang="en-US" dirty="0" smtClean="0"/>
              <a:t>Record some activities for absent students to complete at home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143000"/>
            <a:ext cx="1209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 can…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Create lesson plans incorporating microphone recordings</a:t>
            </a:r>
          </a:p>
          <a:p>
            <a:pPr lvl="1"/>
            <a:r>
              <a:rPr lang="en-US" dirty="0" smtClean="0"/>
              <a:t>Examples:  </a:t>
            </a:r>
          </a:p>
          <a:p>
            <a:pPr lvl="2"/>
            <a:r>
              <a:rPr lang="en-US" dirty="0" smtClean="0"/>
              <a:t>Lesson on following directions can play recorded directions in sequence and the students complete the activity</a:t>
            </a:r>
          </a:p>
          <a:p>
            <a:pPr lvl="2"/>
            <a:r>
              <a:rPr lang="en-US" dirty="0" smtClean="0"/>
              <a:t>Audio scavenger hunt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Present examples of technology usage to the school board and auditors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81400"/>
            <a:ext cx="2057400" cy="282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And so much more!!!!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52600"/>
            <a:ext cx="116477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600200"/>
            <a:ext cx="14561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419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495801"/>
            <a:ext cx="1371600" cy="140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2057400"/>
            <a:ext cx="12382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5200" y="3733800"/>
            <a:ext cx="1209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4038600"/>
            <a:ext cx="1266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microphone?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Can be inexpensive, starting at ~$25</a:t>
            </a:r>
          </a:p>
          <a:p>
            <a:r>
              <a:rPr lang="en-US" dirty="0" smtClean="0"/>
              <a:t>Easily accessible and adaptable</a:t>
            </a:r>
          </a:p>
          <a:p>
            <a:r>
              <a:rPr lang="en-US" dirty="0" smtClean="0"/>
              <a:t>Almost all schools technology can support microphones</a:t>
            </a:r>
          </a:p>
          <a:p>
            <a:r>
              <a:rPr lang="en-US" dirty="0" smtClean="0"/>
              <a:t>Kids love recording themselves</a:t>
            </a:r>
          </a:p>
          <a:p>
            <a:r>
              <a:rPr lang="en-US" dirty="0" smtClean="0"/>
              <a:t>Multiple uses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419600"/>
            <a:ext cx="191099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different uses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By Students </a:t>
            </a:r>
          </a:p>
          <a:p>
            <a:r>
              <a:rPr lang="en-US" dirty="0" smtClean="0"/>
              <a:t>By Teachers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2381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Have audio </a:t>
            </a:r>
            <a:r>
              <a:rPr lang="en-US" dirty="0" err="1" smtClean="0"/>
              <a:t>penpals</a:t>
            </a:r>
            <a:r>
              <a:rPr lang="en-US" dirty="0" smtClean="0"/>
              <a:t> either domestically or globally.  The students can record their letters and then forward it to the partner classroom.</a:t>
            </a:r>
          </a:p>
          <a:p>
            <a:pPr lvl="1"/>
            <a:r>
              <a:rPr lang="en-US" dirty="0" smtClean="0"/>
              <a:t>Students have opportunities to learn about other cultures of the country or world.</a:t>
            </a:r>
          </a:p>
          <a:p>
            <a:pPr lvl="1"/>
            <a:r>
              <a:rPr lang="en-US" dirty="0" smtClean="0"/>
              <a:t>International </a:t>
            </a:r>
            <a:r>
              <a:rPr lang="en-US" dirty="0" err="1" smtClean="0"/>
              <a:t>penpals</a:t>
            </a:r>
            <a:r>
              <a:rPr lang="en-US" dirty="0" smtClean="0"/>
              <a:t> can practice English and exchange relevant messages.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Create stories in groups or individually and record them.  The sound files can be posted on the class website along with illustrations.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962400"/>
            <a:ext cx="1479414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Record interviews with </a:t>
            </a:r>
            <a:r>
              <a:rPr lang="en-US" dirty="0" smtClean="0"/>
              <a:t>people (grandparents, school administrators, community members) </a:t>
            </a:r>
            <a:r>
              <a:rPr lang="en-US" dirty="0" smtClean="0"/>
              <a:t>and present the results to the class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038600"/>
            <a:ext cx="231075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Record poems, chants, spelling lists, math facts, and much more and email it home or post it on the class website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657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Class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Record songs or performances</a:t>
            </a:r>
          </a:p>
          <a:p>
            <a:endParaRPr lang="en-US" dirty="0" smtClean="0"/>
          </a:p>
          <a:p>
            <a:r>
              <a:rPr lang="en-US" dirty="0" smtClean="0"/>
              <a:t>Compose a mystery poem/story with each student adding a line to the poem/story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204933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Record him/herself and analyze the recording</a:t>
            </a:r>
          </a:p>
          <a:p>
            <a:pPr lvl="1"/>
            <a:r>
              <a:rPr lang="en-US" dirty="0" smtClean="0"/>
              <a:t>Omit needless words</a:t>
            </a:r>
          </a:p>
          <a:p>
            <a:pPr lvl="1"/>
            <a:r>
              <a:rPr lang="en-US" dirty="0" smtClean="0"/>
              <a:t>Determine if favoring one performance level, gender, ethnicity, race, portion of the room,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341</Words>
  <Application>Microsoft Office PowerPoint</Application>
  <PresentationFormat>On-screen Show (4:3)</PresentationFormat>
  <Paragraphs>71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Microphones for Classroom Recording </vt:lpstr>
      <vt:lpstr>Why a microphone?</vt:lpstr>
      <vt:lpstr>Many different uses </vt:lpstr>
      <vt:lpstr>Students can…</vt:lpstr>
      <vt:lpstr>Students can…</vt:lpstr>
      <vt:lpstr>Students can…</vt:lpstr>
      <vt:lpstr>Students can…</vt:lpstr>
      <vt:lpstr>The Class Can…</vt:lpstr>
      <vt:lpstr>The teacher can…</vt:lpstr>
      <vt:lpstr>The teacher can… </vt:lpstr>
      <vt:lpstr>The teacher can… </vt:lpstr>
      <vt:lpstr>The teacher can… </vt:lpstr>
      <vt:lpstr>The school can…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Microphones for Classroom Recording </dc:title>
  <dc:creator>Preferred Customer</dc:creator>
  <cp:lastModifiedBy>Preferred Customer</cp:lastModifiedBy>
  <cp:revision>13</cp:revision>
  <dcterms:created xsi:type="dcterms:W3CDTF">2010-03-09T04:18:05Z</dcterms:created>
  <dcterms:modified xsi:type="dcterms:W3CDTF">2010-03-09T06:33:12Z</dcterms:modified>
</cp:coreProperties>
</file>